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4" r:id="rId10"/>
    <p:sldId id="285" r:id="rId11"/>
    <p:sldId id="286" r:id="rId12"/>
    <p:sldId id="281" r:id="rId13"/>
    <p:sldId id="282" r:id="rId14"/>
    <p:sldId id="283" r:id="rId15"/>
    <p:sldId id="277" r:id="rId16"/>
    <p:sldId id="279" r:id="rId17"/>
    <p:sldId id="280"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24"/>
    <p:restoredTop sz="92584"/>
  </p:normalViewPr>
  <p:slideViewPr>
    <p:cSldViewPr snapToGrid="0">
      <p:cViewPr varScale="1">
        <p:scale>
          <a:sx n="145" d="100"/>
          <a:sy n="145"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18</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10/31/23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10/31/23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10/31/23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10/31/23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10/31/23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10/31/23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10/31/23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10/31/23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10/31/23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10/31/23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10/31/23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10/31/23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6.xml.rels><?xml version="1.0" encoding="UTF-8" standalone="yes"?>
<Relationships xmlns="http://schemas.openxmlformats.org/package/2006/relationships"><Relationship Id="rId7"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310.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rmAutofit fontScale="90000"/>
          </a:bodyPr>
          <a:lstStyle/>
          <a:p>
            <a:r>
              <a:rPr lang="en-US" dirty="0"/>
              <a:t>Combining EDF’s for more conversion efficiency</a:t>
            </a:r>
          </a:p>
        </p:txBody>
      </p:sp>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10</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2"/>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3"/>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4"/>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5"/>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Tree>
    <p:extLst>
      <p:ext uri="{BB962C8B-B14F-4D97-AF65-F5344CB8AC3E}">
        <p14:creationId xmlns:p14="http://schemas.microsoft.com/office/powerpoint/2010/main" val="268782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1216-524A-0578-48EE-B170880A6E5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CD046F7-1AAD-3145-AD37-76D1B5F16F6E}"/>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C93E24CD-FA83-0AC9-AF8F-1D2D83964753}"/>
              </a:ext>
            </a:extLst>
          </p:cNvPr>
          <p:cNvPicPr>
            <a:picLocks noChangeAspect="1"/>
          </p:cNvPicPr>
          <p:nvPr/>
        </p:nvPicPr>
        <p:blipFill>
          <a:blip r:embed="rId2"/>
          <a:stretch>
            <a:fillRect/>
          </a:stretch>
        </p:blipFill>
        <p:spPr>
          <a:xfrm>
            <a:off x="584199" y="1060179"/>
            <a:ext cx="5631198" cy="2628901"/>
          </a:xfrm>
          <a:prstGeom prst="rect">
            <a:avLst/>
          </a:prstGeom>
        </p:spPr>
      </p:pic>
      <p:pic>
        <p:nvPicPr>
          <p:cNvPr id="5" name="Picture 4">
            <a:extLst>
              <a:ext uri="{FF2B5EF4-FFF2-40B4-BE49-F238E27FC236}">
                <a16:creationId xmlns:a16="http://schemas.microsoft.com/office/drawing/2014/main" id="{1CE1055F-DB4F-D75F-5B06-4F6F8802A4BE}"/>
              </a:ext>
            </a:extLst>
          </p:cNvPr>
          <p:cNvPicPr>
            <a:picLocks noChangeAspect="1"/>
          </p:cNvPicPr>
          <p:nvPr/>
        </p:nvPicPr>
        <p:blipFill>
          <a:blip r:embed="rId3"/>
          <a:stretch>
            <a:fillRect/>
          </a:stretch>
        </p:blipFill>
        <p:spPr>
          <a:xfrm>
            <a:off x="838200" y="3855504"/>
            <a:ext cx="3505201" cy="2628901"/>
          </a:xfrm>
          <a:prstGeom prst="rect">
            <a:avLst/>
          </a:prstGeom>
        </p:spPr>
      </p:pic>
      <p:sp>
        <p:nvSpPr>
          <p:cNvPr id="8" name="TextBox 7">
            <a:extLst>
              <a:ext uri="{FF2B5EF4-FFF2-40B4-BE49-F238E27FC236}">
                <a16:creationId xmlns:a16="http://schemas.microsoft.com/office/drawing/2014/main" id="{8AB4EFD8-71C7-880F-A3B0-44BB87E27D40}"/>
              </a:ext>
            </a:extLst>
          </p:cNvPr>
          <p:cNvSpPr txBox="1"/>
          <p:nvPr/>
        </p:nvSpPr>
        <p:spPr>
          <a:xfrm>
            <a:off x="8779933" y="3810000"/>
            <a:ext cx="2743200" cy="1384995"/>
          </a:xfrm>
          <a:prstGeom prst="rect">
            <a:avLst/>
          </a:prstGeom>
          <a:noFill/>
        </p:spPr>
        <p:txBody>
          <a:bodyPr wrap="square" rtlCol="0">
            <a:spAutoFit/>
          </a:bodyPr>
          <a:lstStyle/>
          <a:p>
            <a:r>
              <a:rPr lang="en-US" sz="1400" dirty="0"/>
              <a:t>Extending further from the last slide:</a:t>
            </a:r>
          </a:p>
          <a:p>
            <a:pPr marL="285750" indent="-285750">
              <a:buFont typeface="Arial" panose="020B0604020202020204" pitchFamily="34" charset="0"/>
              <a:buChar char="•"/>
            </a:pPr>
            <a:r>
              <a:rPr lang="en-US" sz="1400" dirty="0"/>
              <a:t>The order matters</a:t>
            </a:r>
          </a:p>
          <a:p>
            <a:pPr marL="285750" indent="-285750">
              <a:buFont typeface="Arial" panose="020B0604020202020204" pitchFamily="34" charset="0"/>
              <a:buChar char="•"/>
            </a:pPr>
            <a:r>
              <a:rPr lang="en-US" sz="1400" dirty="0"/>
              <a:t>You want the higher power to go through the anomalous section!</a:t>
            </a:r>
          </a:p>
        </p:txBody>
      </p:sp>
      <p:pic>
        <p:nvPicPr>
          <p:cNvPr id="13" name="Picture 12">
            <a:extLst>
              <a:ext uri="{FF2B5EF4-FFF2-40B4-BE49-F238E27FC236}">
                <a16:creationId xmlns:a16="http://schemas.microsoft.com/office/drawing/2014/main" id="{7D7EFD8B-FB49-1CF9-4856-19D791973B8F}"/>
              </a:ext>
            </a:extLst>
          </p:cNvPr>
          <p:cNvPicPr>
            <a:picLocks noChangeAspect="1"/>
          </p:cNvPicPr>
          <p:nvPr/>
        </p:nvPicPr>
        <p:blipFill>
          <a:blip r:embed="rId4"/>
          <a:stretch>
            <a:fillRect/>
          </a:stretch>
        </p:blipFill>
        <p:spPr>
          <a:xfrm>
            <a:off x="6215397" y="1060178"/>
            <a:ext cx="5631198" cy="2628901"/>
          </a:xfrm>
          <a:prstGeom prst="rect">
            <a:avLst/>
          </a:prstGeom>
        </p:spPr>
      </p:pic>
      <p:pic>
        <p:nvPicPr>
          <p:cNvPr id="14" name="Picture 13">
            <a:extLst>
              <a:ext uri="{FF2B5EF4-FFF2-40B4-BE49-F238E27FC236}">
                <a16:creationId xmlns:a16="http://schemas.microsoft.com/office/drawing/2014/main" id="{56963CCC-FA54-49B6-334C-E898BA7B525B}"/>
              </a:ext>
            </a:extLst>
          </p:cNvPr>
          <p:cNvPicPr>
            <a:picLocks noChangeAspect="1"/>
          </p:cNvPicPr>
          <p:nvPr/>
        </p:nvPicPr>
        <p:blipFill>
          <a:blip r:embed="rId5"/>
          <a:stretch>
            <a:fillRect/>
          </a:stretch>
        </p:blipFill>
        <p:spPr>
          <a:xfrm>
            <a:off x="4639734" y="3855502"/>
            <a:ext cx="3505201" cy="2628901"/>
          </a:xfrm>
          <a:prstGeom prst="rect">
            <a:avLst/>
          </a:prstGeom>
        </p:spPr>
      </p:pic>
    </p:spTree>
    <p:extLst>
      <p:ext uri="{BB962C8B-B14F-4D97-AF65-F5344CB8AC3E}">
        <p14:creationId xmlns:p14="http://schemas.microsoft.com/office/powerpoint/2010/main" val="279817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12</a:t>
            </a:fld>
            <a:endParaRPr lang="en-US"/>
          </a:p>
        </p:txBody>
      </p:sp>
    </p:spTree>
    <p:extLst>
      <p:ext uri="{BB962C8B-B14F-4D97-AF65-F5344CB8AC3E}">
        <p14:creationId xmlns:p14="http://schemas.microsoft.com/office/powerpoint/2010/main" val="161251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13</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14</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1183342"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15</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16</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17</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18</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465992" y="1688122"/>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a:t>
            </a:r>
            <a:r>
              <a:rPr lang="en-US" sz="1400"/>
              <a:t>never stabilize. </a:t>
            </a:r>
            <a:endParaRPr lang="en-US" sz="1400" dirty="0"/>
          </a:p>
        </p:txBody>
      </p:sp>
    </p:spTree>
    <p:extLst>
      <p:ext uri="{BB962C8B-B14F-4D97-AF65-F5344CB8AC3E}">
        <p14:creationId xmlns:p14="http://schemas.microsoft.com/office/powerpoint/2010/main" val="358093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1A34B9-2CBA-DB2D-4201-A7A535325B5F}"/>
              </a:ext>
            </a:extLst>
          </p:cNvPr>
          <p:cNvSpPr>
            <a:spLocks noGrp="1"/>
          </p:cNvSpPr>
          <p:nvPr>
            <p:ph type="title"/>
          </p:nvPr>
        </p:nvSpPr>
        <p:spPr/>
        <p:txBody>
          <a:bodyPr/>
          <a:lstStyle/>
          <a:p>
            <a:r>
              <a:rPr lang="en-US" dirty="0"/>
              <a:t>Some things to note for amplifiers</a:t>
            </a:r>
          </a:p>
        </p:txBody>
      </p:sp>
      <p:sp>
        <p:nvSpPr>
          <p:cNvPr id="5" name="Text Placeholder 4">
            <a:extLst>
              <a:ext uri="{FF2B5EF4-FFF2-40B4-BE49-F238E27FC236}">
                <a16:creationId xmlns:a16="http://schemas.microsoft.com/office/drawing/2014/main" id="{E5621B2B-E530-0632-D2DE-F3B5EB81CD46}"/>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A9726D29-17D4-FEC7-3A91-C1B68FFDA885}"/>
              </a:ext>
            </a:extLst>
          </p:cNvPr>
          <p:cNvSpPr>
            <a:spLocks noGrp="1"/>
          </p:cNvSpPr>
          <p:nvPr>
            <p:ph type="sldNum" sz="quarter" idx="12"/>
          </p:nvPr>
        </p:nvSpPr>
        <p:spPr/>
        <p:txBody>
          <a:bodyPr/>
          <a:lstStyle/>
          <a:p>
            <a:fld id="{B9982081-D51A-40C8-8A41-6498517A0DD4}" type="slidenum">
              <a:rPr lang="en-US" smtClean="0"/>
              <a:t>9</a:t>
            </a:fld>
            <a:endParaRPr lang="en-US"/>
          </a:p>
        </p:txBody>
      </p:sp>
    </p:spTree>
    <p:extLst>
      <p:ext uri="{BB962C8B-B14F-4D97-AF65-F5344CB8AC3E}">
        <p14:creationId xmlns:p14="http://schemas.microsoft.com/office/powerpoint/2010/main" val="383576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19694</TotalTime>
  <Words>1155</Words>
  <Application>Microsoft Macintosh PowerPoint</Application>
  <PresentationFormat>Widescreen</PresentationFormat>
  <Paragraphs>137</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Some things to note for amplifiers</vt:lpstr>
      <vt:lpstr>Combining EDF’s for more conversion efficiency</vt:lpstr>
      <vt:lpstr>PowerPoint Presentation</vt:lpstr>
      <vt:lpstr>Figure 9 cavity</vt:lpstr>
      <vt:lpstr>Setup</vt:lpstr>
      <vt:lpstr>Looking for stability</vt:lpstr>
      <vt:lpstr>200 MHz</vt:lpstr>
      <vt:lpstr>100 MHz</vt:lpstr>
      <vt:lpstr>Length of straight section is important</vt:lpstr>
      <vt:lpstr>200 MHz with ER 110 normal + ER 80 anomalous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66</cp:revision>
  <dcterms:created xsi:type="dcterms:W3CDTF">2023-10-10T20:15:56Z</dcterms:created>
  <dcterms:modified xsi:type="dcterms:W3CDTF">2023-11-02T17:07:47Z</dcterms:modified>
</cp:coreProperties>
</file>